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A3677-04DF-938C-2434-3430B54A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F0F2EB-6F14-A337-5272-389A87624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2211C8-8849-D575-6F85-829EC597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6D32B1-4AFE-E38E-1E5E-803D9DEE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5819D2-F696-00A4-5E69-F7831690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57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84578-CFB5-2862-4515-04F88CB9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0AD06C-2714-F607-446C-620306419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C1A03-676C-1AA1-F97C-26F9B3B8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7CD1B2-1A43-61B9-0A24-D4DB4F0C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8B5281-E54C-FE4C-763E-995DFEBF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42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BE982B5-8473-0F32-99E7-B2A9F162A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63A27BB-E495-1066-53E0-E42793531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EB0027-2ED5-8612-BFFF-0070F806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7BB5EF-7AE3-785C-B615-01846EB8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159B3-2964-2FD4-F489-CCC47C71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651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653E3-B911-31A9-0746-F14FE84B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943C61-3476-6747-7ACE-6D0C6D24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B51356-9C71-A28E-9299-33E0F286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A478F6-F04F-8924-50DE-29FD62C0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111340-D420-8DA3-FBA6-1D07A575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07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CFB36-5BFD-317F-0403-971395E5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06C701-0C0E-E02C-1796-61E8F782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6BD0A3-BB67-48E3-A371-D0E83658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5612B6-EAF5-7661-A96A-3589BEEC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96B13E-ED72-7F1D-050D-8949BFB9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10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D0A00C-4743-3EB7-FB7B-EE11FA13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4296AB-AAD5-1B19-DF78-6D676CFF4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2FA63F-64F5-5091-FDDA-3B7B4C47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8648C8-8CB9-D1C1-5F94-655DC250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245D87-CD79-5CBD-D89A-C2A6838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11A050-53C9-6DE6-BEAA-01F5588B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29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B9E55-6A21-5687-ED5C-5C140211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C13DA3-5293-28FA-9C44-1C0A2373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090DDA-16BA-D01C-954D-30B6FFB6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2FEED5-E8BA-6ACA-9E42-AE42000A3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96319F6-62F4-CDBF-722B-8072C844A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8433ECA-7D62-5EE3-F6BD-C231C613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75FE5E4-073C-08FE-4317-5AC04F91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C150B8-2B45-C7B2-DA5A-58248A03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1B9F6-C64F-E149-BF29-C20C779C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F3297F3-C7B6-739C-1B49-6E8B316B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E6221AF-186A-9A2F-0ED3-18FD84A6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14CE4C-447B-599D-F978-32EC79F9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5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84E8EC2-96BA-F772-158E-1F4E96D2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542C53-0275-ADFF-F384-8CF35C1A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5DAA80-3C1E-467E-C017-B1249B27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3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7084E-4B80-B6C7-7422-021A292A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2BD77D-932D-A0AF-C7D0-4A4F61E2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04C2CC-E356-7137-75B0-4EF46E5AF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C6921A-CD37-3841-B13A-C2BFD299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959BB2-F95B-2A84-B80B-5A0A84A7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E224EB-02B7-EA50-F63F-A45BA045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82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F8636-66F7-5337-4C53-77F5EA83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04BAAAE-C84E-3879-C674-D5F79494B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752DD5-88E0-5546-E81B-C5067B85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A154A3-CC16-8593-80F6-17DE4BD0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7A9E92-3C7F-4E61-EC9E-D3FFCEB1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9131CA-7096-ACE9-AA02-2ABDA778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2BB855-92E7-B322-B776-BAE32245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3A0BDC-4E28-C636-77AA-66C92192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57DBB3-DEF3-F876-8914-7DF7603D6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75D2-A0D7-49E9-BD14-6B699E12429A}" type="datetimeFigureOut">
              <a:rPr lang="sv-SE" smtClean="0"/>
              <a:t>2022-06-28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E53D9A-6B39-5053-0E81-93764F369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11879D-70C1-9BE7-F134-49B4F003E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74FE-51A2-48EC-ABAE-AEEE3DCD26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2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1D058D-8D17-0F0F-B60D-07C3F10F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-347" r="-1105" b="347"/>
          <a:stretch/>
        </p:blipFill>
        <p:spPr>
          <a:xfrm>
            <a:off x="117447" y="-1528949"/>
            <a:ext cx="5978553" cy="881249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27CCF11-D07F-A525-B974-CC5796299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7" t="14813" r="40076" b="35243"/>
          <a:stretch/>
        </p:blipFill>
        <p:spPr>
          <a:xfrm>
            <a:off x="4475874" y="-1687349"/>
            <a:ext cx="3698489" cy="9724407"/>
          </a:xfrm>
          <a:prstGeom prst="rect">
            <a:avLst/>
          </a:prstGeom>
        </p:spPr>
      </p:pic>
      <p:pic>
        <p:nvPicPr>
          <p:cNvPr id="16" name="Picture 4" descr="Ingen fotobeskrivning tillgänglig.">
            <a:extLst>
              <a:ext uri="{FF2B5EF4-FFF2-40B4-BE49-F238E27FC236}">
                <a16:creationId xmlns:a16="http://schemas.microsoft.com/office/drawing/2014/main" id="{C8040443-A8C8-6827-3355-6AFBDA5B2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/>
          <a:stretch/>
        </p:blipFill>
        <p:spPr bwMode="auto">
          <a:xfrm>
            <a:off x="9617328" y="-14909"/>
            <a:ext cx="4229093" cy="6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DC803A9-E313-65E3-7F0D-0E5F07A4E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/>
          <a:stretch/>
        </p:blipFill>
        <p:spPr bwMode="auto">
          <a:xfrm>
            <a:off x="-820594" y="497366"/>
            <a:ext cx="4525544" cy="57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567A255-E025-4A36-5C63-070C92434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 t="3965" r="40578" b="-846"/>
          <a:stretch/>
        </p:blipFill>
        <p:spPr bwMode="auto">
          <a:xfrm>
            <a:off x="7305040" y="1"/>
            <a:ext cx="2570872" cy="69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3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1D058D-8D17-0F0F-B60D-07C3F10F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-347" r="-1105" b="347"/>
          <a:stretch/>
        </p:blipFill>
        <p:spPr>
          <a:xfrm>
            <a:off x="134675" y="-1528949"/>
            <a:ext cx="5978553" cy="881249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27CCF11-D07F-A525-B974-CC5796299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7" t="14813" r="40076" b="35243"/>
          <a:stretch/>
        </p:blipFill>
        <p:spPr>
          <a:xfrm>
            <a:off x="4475874" y="-1687349"/>
            <a:ext cx="3698489" cy="9724407"/>
          </a:xfrm>
          <a:prstGeom prst="rect">
            <a:avLst/>
          </a:prstGeom>
        </p:spPr>
      </p:pic>
      <p:pic>
        <p:nvPicPr>
          <p:cNvPr id="16" name="Picture 4" descr="Ingen fotobeskrivning tillgänglig.">
            <a:extLst>
              <a:ext uri="{FF2B5EF4-FFF2-40B4-BE49-F238E27FC236}">
                <a16:creationId xmlns:a16="http://schemas.microsoft.com/office/drawing/2014/main" id="{C8040443-A8C8-6827-3355-6AFBDA5B2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/>
          <a:stretch/>
        </p:blipFill>
        <p:spPr bwMode="auto">
          <a:xfrm>
            <a:off x="9942778" y="-14909"/>
            <a:ext cx="4229093" cy="6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DC803A9-E313-65E3-7F0D-0E5F07A4E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/>
          <a:stretch/>
        </p:blipFill>
        <p:spPr bwMode="auto">
          <a:xfrm>
            <a:off x="-820594" y="497366"/>
            <a:ext cx="4525544" cy="57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AD4C56E-A3B0-6719-3720-56882AB62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62343"/>
          <a:stretch/>
        </p:blipFill>
        <p:spPr bwMode="auto">
          <a:xfrm flipH="1">
            <a:off x="7294760" y="-1084919"/>
            <a:ext cx="2908430" cy="79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1D058D-8D17-0F0F-B60D-07C3F10F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-347" r="-1105" b="347"/>
          <a:stretch/>
        </p:blipFill>
        <p:spPr>
          <a:xfrm>
            <a:off x="2822512" y="-1512253"/>
            <a:ext cx="5978553" cy="881249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27CCF11-D07F-A525-B974-CC5796299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7" t="14813" r="40076" b="35243"/>
          <a:stretch/>
        </p:blipFill>
        <p:spPr>
          <a:xfrm>
            <a:off x="7399125" y="-1643847"/>
            <a:ext cx="3698489" cy="9724407"/>
          </a:xfrm>
          <a:prstGeom prst="rect">
            <a:avLst/>
          </a:prstGeom>
        </p:spPr>
      </p:pic>
      <p:pic>
        <p:nvPicPr>
          <p:cNvPr id="16" name="Picture 4" descr="Ingen fotobeskrivning tillgänglig.">
            <a:extLst>
              <a:ext uri="{FF2B5EF4-FFF2-40B4-BE49-F238E27FC236}">
                <a16:creationId xmlns:a16="http://schemas.microsoft.com/office/drawing/2014/main" id="{C8040443-A8C8-6827-3355-6AFBDA5B2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2"/>
          <a:stretch/>
        </p:blipFill>
        <p:spPr bwMode="auto">
          <a:xfrm>
            <a:off x="10328048" y="-14909"/>
            <a:ext cx="3843823" cy="6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AD4C56E-A3B0-6719-3720-56882AB62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64038"/>
          <a:stretch/>
        </p:blipFill>
        <p:spPr bwMode="auto">
          <a:xfrm>
            <a:off x="2032219" y="-1099827"/>
            <a:ext cx="2760657" cy="79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DC803A9-E313-65E3-7F0D-0E5F07A4E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1018"/>
          <a:stretch/>
        </p:blipFill>
        <p:spPr bwMode="auto">
          <a:xfrm>
            <a:off x="57195" y="1164041"/>
            <a:ext cx="3633019" cy="57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8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Walfridsson</dc:creator>
  <cp:lastModifiedBy>Helena Walfridsson</cp:lastModifiedBy>
  <cp:revision>3</cp:revision>
  <dcterms:created xsi:type="dcterms:W3CDTF">2022-06-20T20:25:03Z</dcterms:created>
  <dcterms:modified xsi:type="dcterms:W3CDTF">2022-06-30T05:59:19Z</dcterms:modified>
</cp:coreProperties>
</file>